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16" r:id="rId3"/>
    <p:sldId id="372" r:id="rId4"/>
    <p:sldId id="368" r:id="rId5"/>
    <p:sldId id="371" r:id="rId6"/>
    <p:sldId id="369" r:id="rId7"/>
    <p:sldId id="373" r:id="rId8"/>
    <p:sldId id="370" r:id="rId9"/>
    <p:sldId id="374" r:id="rId10"/>
    <p:sldId id="375" r:id="rId11"/>
    <p:sldId id="376" r:id="rId12"/>
    <p:sldId id="382" r:id="rId13"/>
    <p:sldId id="377" r:id="rId14"/>
    <p:sldId id="379" r:id="rId15"/>
    <p:sldId id="378" r:id="rId16"/>
    <p:sldId id="380" r:id="rId17"/>
    <p:sldId id="381" r:id="rId18"/>
    <p:sldId id="383" r:id="rId19"/>
    <p:sldId id="367" r:id="rId20"/>
    <p:sldId id="3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EB53"/>
    <a:srgbClr val="FBBDF7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8B1CE-FE2F-46D9-B06B-AC44A3953F0C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9A66C-2000-4032-9B55-8C5CF49EF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AF45-2E68-4458-BF93-C066FD88B9C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6924-99C8-4FB9-8874-BD885036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AF45-2E68-4458-BF93-C066FD88B9C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6924-99C8-4FB9-8874-BD885036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AF45-2E68-4458-BF93-C066FD88B9C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6924-99C8-4FB9-8874-BD885036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AF45-2E68-4458-BF93-C066FD88B9C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6924-99C8-4FB9-8874-BD885036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AF45-2E68-4458-BF93-C066FD88B9C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6924-99C8-4FB9-8874-BD885036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AF45-2E68-4458-BF93-C066FD88B9C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6924-99C8-4FB9-8874-BD885036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AF45-2E68-4458-BF93-C066FD88B9C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6924-99C8-4FB9-8874-BD885036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AF45-2E68-4458-BF93-C066FD88B9C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6924-99C8-4FB9-8874-BD885036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AF45-2E68-4458-BF93-C066FD88B9C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6924-99C8-4FB9-8874-BD885036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AF45-2E68-4458-BF93-C066FD88B9C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6924-99C8-4FB9-8874-BD885036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AF45-2E68-4458-BF93-C066FD88B9C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6924-99C8-4FB9-8874-BD885036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FAF45-2E68-4458-BF93-C066FD88B9C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F6924-99C8-4FB9-8874-BD885036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736"/>
            <a:ext cx="8643998" cy="21717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«Шесть шляп мышления»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путь формирования основных компетенций в обучении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14291"/>
            <a:ext cx="778674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«Средняя школа № 175 г. Минска»</a:t>
            </a: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высшей квалификационной  категории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Молодцова Анжелика Михайловна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286124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Сказка Лиса и Журавль -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единственная в русском фольклоре сказка, в которой лиса с журавлем дружбу водила. Впрочем, сказка не только о странной дружбе, но еще о вежливости, воспитанности и правилах гостеприимства.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5abf84b2ddd2ea0297baa29fb6ac64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59" y="4429132"/>
            <a:ext cx="3189883" cy="2428868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14157052_lisa-1-640x8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0086" y="0"/>
            <a:ext cx="4609534" cy="6143644"/>
          </a:xfrm>
        </p:spPr>
      </p:pic>
      <p:pic>
        <p:nvPicPr>
          <p:cNvPr id="7" name="Содержимое 5" descr="2985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166"/>
            <a:ext cx="4286279" cy="321471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Ключевое слово-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ПОДРУЖИЛИСЬ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5abf84b2ddd2ea0297baa29fb6ac64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357562"/>
            <a:ext cx="3857652" cy="2937326"/>
          </a:xfrm>
          <a:prstGeom prst="ellipse">
            <a:avLst/>
          </a:prstGeom>
        </p:spPr>
      </p:pic>
      <p:pic>
        <p:nvPicPr>
          <p:cNvPr id="5" name="Содержимое 5" descr="2985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071810"/>
            <a:ext cx="4286279" cy="321471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skraska-lisa-i-juravl10-640x8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0"/>
            <a:ext cx="5145509" cy="6858000"/>
          </a:xfrm>
          <a:prstGeom prst="rect">
            <a:avLst/>
          </a:prstGeom>
        </p:spPr>
      </p:pic>
      <p:pic>
        <p:nvPicPr>
          <p:cNvPr id="9" name="Рисунок 8" descr="2981_big.jpg"/>
          <p:cNvPicPr>
            <a:picLocks noChangeAspect="1"/>
          </p:cNvPicPr>
          <p:nvPr/>
        </p:nvPicPr>
        <p:blipFill>
          <a:blip r:embed="rId3" cstate="print"/>
          <a:srcRect l="-16172" r="1946" b="5208"/>
          <a:stretch>
            <a:fillRect/>
          </a:stretch>
        </p:blipFill>
        <p:spPr>
          <a:xfrm rot="348235">
            <a:off x="262071" y="188980"/>
            <a:ext cx="3860419" cy="2422737"/>
          </a:xfrm>
          <a:prstGeom prst="ellipse">
            <a:avLst/>
          </a:prstGeom>
        </p:spPr>
      </p:pic>
      <p:pic>
        <p:nvPicPr>
          <p:cNvPr id="10" name="Рисунок 9" descr="Colins_Stillife_83.png.590x700_q9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571744"/>
            <a:ext cx="3786214" cy="378621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aqil2-640x4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6439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askraska-lisa-i-zhuravl-5-640x8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214290"/>
            <a:ext cx="5143504" cy="6469565"/>
          </a:xfrm>
        </p:spPr>
      </p:pic>
      <p:pic>
        <p:nvPicPr>
          <p:cNvPr id="7" name="Рисунок 6" descr="d57ca21d3f928a4506539168ac.jpg"/>
          <p:cNvPicPr>
            <a:picLocks noChangeAspect="1"/>
          </p:cNvPicPr>
          <p:nvPr/>
        </p:nvPicPr>
        <p:blipFill>
          <a:blip r:embed="rId3" cstate="print"/>
          <a:srcRect l="-7807" b="-8737"/>
          <a:stretch>
            <a:fillRect/>
          </a:stretch>
        </p:blipFill>
        <p:spPr>
          <a:xfrm>
            <a:off x="-571536" y="1000108"/>
            <a:ext cx="5630697" cy="378619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askraska-lisa-i-juravl3-640x8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0"/>
            <a:ext cx="5072098" cy="6760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«Крокодил»</a:t>
            </a:r>
            <a:endParaRPr lang="ru-RU" sz="8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642910" y="3357562"/>
            <a:ext cx="2571768" cy="192882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4071934" y="2428868"/>
            <a:ext cx="2571768" cy="192882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5000628" y="4500570"/>
            <a:ext cx="2571768" cy="192882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Ключевое слово-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НЕ     ДРУЖАТ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5abf84b2ddd2ea0297baa29fb6ac64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357562"/>
            <a:ext cx="3857652" cy="2937326"/>
          </a:xfrm>
          <a:prstGeom prst="ellipse">
            <a:avLst/>
          </a:prstGeom>
        </p:spPr>
      </p:pic>
      <p:pic>
        <p:nvPicPr>
          <p:cNvPr id="6" name="Рисунок 5" descr="Coct_47.jpg"/>
          <p:cNvPicPr>
            <a:picLocks noChangeAspect="1"/>
          </p:cNvPicPr>
          <p:nvPr/>
        </p:nvPicPr>
        <p:blipFill>
          <a:blip r:embed="rId3"/>
          <a:srcRect l="6500" t="8000" r="24500" b="20000"/>
          <a:stretch>
            <a:fillRect/>
          </a:stretch>
        </p:blipFill>
        <p:spPr>
          <a:xfrm>
            <a:off x="0" y="2786058"/>
            <a:ext cx="4564095" cy="3571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72547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сновные принципы, руководствуясь которыми, можно добиться результата: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5"/>
            <a:ext cx="8929718" cy="1000131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Боритесь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 скукой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уроке и мероприятии 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или используйте «Волшебство творчества».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29167" r="5714" b="12500"/>
          <a:stretch>
            <a:fillRect/>
          </a:stretch>
        </p:blipFill>
        <p:spPr bwMode="auto">
          <a:xfrm>
            <a:off x="0" y="2285992"/>
            <a:ext cx="408864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изображение_viber_2020-03-09_18-20-50.jpg"/>
          <p:cNvPicPr>
            <a:picLocks noChangeAspect="1"/>
          </p:cNvPicPr>
          <p:nvPr/>
        </p:nvPicPr>
        <p:blipFill>
          <a:blip r:embed="rId3"/>
          <a:srcRect b="19444"/>
          <a:stretch>
            <a:fillRect/>
          </a:stretch>
        </p:blipFill>
        <p:spPr>
          <a:xfrm>
            <a:off x="4214810" y="3357562"/>
            <a:ext cx="4572000" cy="2071702"/>
          </a:xfrm>
          <a:prstGeom prst="rect">
            <a:avLst/>
          </a:prstGeom>
        </p:spPr>
      </p:pic>
      <p:pic>
        <p:nvPicPr>
          <p:cNvPr id="7" name="Рисунок 6" descr="изображение_viber_2020-03-09_18-21-412.jpg"/>
          <p:cNvPicPr>
            <a:picLocks noChangeAspect="1"/>
          </p:cNvPicPr>
          <p:nvPr/>
        </p:nvPicPr>
        <p:blipFill>
          <a:blip r:embed="rId4" cstate="print"/>
          <a:srcRect r="12337"/>
          <a:stretch>
            <a:fillRect/>
          </a:stretch>
        </p:blipFill>
        <p:spPr>
          <a:xfrm>
            <a:off x="642910" y="4572008"/>
            <a:ext cx="3214710" cy="2062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metod_shesti_shljap.jpg"/>
          <p:cNvPicPr>
            <a:picLocks noGrp="1" noChangeAspect="1"/>
          </p:cNvPicPr>
          <p:nvPr>
            <p:ph idx="1"/>
          </p:nvPr>
        </p:nvPicPr>
        <p:blipFill>
          <a:blip r:embed="rId2"/>
          <a:srcRect b="5927"/>
          <a:stretch>
            <a:fillRect/>
          </a:stretch>
        </p:blipFill>
        <p:spPr>
          <a:xfrm>
            <a:off x="469828" y="642917"/>
            <a:ext cx="8174137" cy="6149531"/>
          </a:xfrm>
        </p:spPr>
      </p:pic>
      <p:pic>
        <p:nvPicPr>
          <p:cNvPr id="3" name="Рисунок 2" descr="Olumpic-Ring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85728"/>
            <a:ext cx="9144000" cy="6143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299480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00166" y="3714752"/>
            <a:ext cx="6429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Синяя -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это смысл и логика, полная картина задания, комплексный взгляд на вопрос. Эту шляпу надевают в начале задания, чтобы поставить цели и задачи, составить план мыслительной деятельности, а уже потом оценить все версии и идеи.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5abf84b2ddd2ea0297baa29fb6ac64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214289"/>
            <a:ext cx="2857520" cy="217579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Белая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это факты и информация. Надевая эту шляпу, вы спрашиваете себя: «Какими фактами я обладаю? Какая объективная информация есть по этому вопросу?»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olins_Stillife_83.png.590x700_q9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0"/>
            <a:ext cx="3000396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Чёрная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-   это критическая оценка ситуации. Что может пойти не по плану при решении какого-то  вопроса? Какие проблемы возникли или могут ещё возникнуть?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2981_big.jpg"/>
          <p:cNvPicPr>
            <a:picLocks noChangeAspect="1"/>
          </p:cNvPicPr>
          <p:nvPr/>
        </p:nvPicPr>
        <p:blipFill>
          <a:blip r:embed="rId2" cstate="print"/>
          <a:srcRect l="-16172" r="1946" b="5208"/>
          <a:stretch>
            <a:fillRect/>
          </a:stretch>
        </p:blipFill>
        <p:spPr>
          <a:xfrm rot="348235">
            <a:off x="4897524" y="4278610"/>
            <a:ext cx="3812632" cy="2392747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Жёлтая -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это позитивный взгляд на возникшую проблему и возможности  её решить. Это не бездумный оптимизм, а позитивный анализ ситуации. Шляпа говорит: «Какие возможности открываются перед вами. Какого наилучшего результата можно достичь в процессе решения существующей проблемы».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oct_47.jpg"/>
          <p:cNvPicPr>
            <a:picLocks noChangeAspect="1"/>
          </p:cNvPicPr>
          <p:nvPr/>
        </p:nvPicPr>
        <p:blipFill>
          <a:blip r:embed="rId2"/>
          <a:srcRect l="6500" t="8000" r="24500" b="20000"/>
          <a:stretch>
            <a:fillRect/>
          </a:stretch>
        </p:blipFill>
        <p:spPr>
          <a:xfrm>
            <a:off x="4071934" y="4429132"/>
            <a:ext cx="3000396" cy="234813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4257676" cy="5697559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Красная -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это чувства и эмоции. Что вам подсказывает ваша интуиция? Какое решение проблемы вам более всего понравится? Что вас смущает?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5" descr="2985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357298"/>
            <a:ext cx="4041253" cy="303094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Зелёная -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это новые идеи и креативность. Данная шляпа предлагает раскрепостить своё сознание и генерировать самые безумные и провокационные идеи.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d57ca21d3f928a4506539168ac.jpg"/>
          <p:cNvPicPr>
            <a:picLocks noChangeAspect="1"/>
          </p:cNvPicPr>
          <p:nvPr/>
        </p:nvPicPr>
        <p:blipFill>
          <a:blip r:embed="rId2" cstate="print"/>
          <a:srcRect l="-7807" b="-8737"/>
          <a:stretch>
            <a:fillRect/>
          </a:stretch>
        </p:blipFill>
        <p:spPr>
          <a:xfrm>
            <a:off x="2500298" y="3357561"/>
            <a:ext cx="4929222" cy="3314503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Синяя -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это смысл и логика, полная картина задания, комплексный взгляд на вопрос. Эту шляпу надевают в начале задания, чтобы поставить цели и задачи, составить план мыслительной деятельности, а уже потом оценить все версии и идеи.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45abf84b2ddd2ea0297baa29fb6ac64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3643313"/>
            <a:ext cx="4214842" cy="3209301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345</Words>
  <Application>Microsoft Office PowerPoint</Application>
  <PresentationFormat>Экран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Метод «Шесть шляп мышления» как путь формирования основных компетенций в обучении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Сказка Лиса и Журавль -</vt:lpstr>
      <vt:lpstr>Слайд 11</vt:lpstr>
      <vt:lpstr>Слайд 12</vt:lpstr>
      <vt:lpstr>Слайд 13</vt:lpstr>
      <vt:lpstr>Слайд 14</vt:lpstr>
      <vt:lpstr>Слайд 15</vt:lpstr>
      <vt:lpstr>Слайд 16</vt:lpstr>
      <vt:lpstr>Игра «Крокодил»</vt:lpstr>
      <vt:lpstr>Слайд 18</vt:lpstr>
      <vt:lpstr>Основные принципы, руководствуясь которыми, можно добиться результата:  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Креативная математика как условие компетентностного подхода в изучении математики в начальных классах</dc:title>
  <dc:creator>Molodtsowa</dc:creator>
  <cp:lastModifiedBy>Anzelika</cp:lastModifiedBy>
  <cp:revision>71</cp:revision>
  <dcterms:created xsi:type="dcterms:W3CDTF">2018-08-27T17:12:17Z</dcterms:created>
  <dcterms:modified xsi:type="dcterms:W3CDTF">2020-03-30T15:40:51Z</dcterms:modified>
</cp:coreProperties>
</file>